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66" r:id="rId3"/>
    <p:sldId id="267" r:id="rId4"/>
    <p:sldId id="272" r:id="rId5"/>
    <p:sldId id="270" r:id="rId6"/>
    <p:sldId id="258" r:id="rId7"/>
    <p:sldId id="259" r:id="rId8"/>
    <p:sldId id="256" r:id="rId9"/>
    <p:sldId id="268" r:id="rId10"/>
    <p:sldId id="262" r:id="rId11"/>
    <p:sldId id="263" r:id="rId12"/>
    <p:sldId id="269" r:id="rId13"/>
    <p:sldId id="264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4CB99-0656-4BE8-B99A-665D7F3D0718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4D20C-63E5-4B9B-9317-409CACB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8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040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2C8-D50D-422C-950A-5A7B030B751C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488D-612A-425B-B4D7-4DC01485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3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2C8-D50D-422C-950A-5A7B030B751C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488D-612A-425B-B4D7-4DC01485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2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2C8-D50D-422C-950A-5A7B030B751C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488D-612A-425B-B4D7-4DC01485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80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2809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2C8-D50D-422C-950A-5A7B030B751C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488D-612A-425B-B4D7-4DC01485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01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2C8-D50D-422C-950A-5A7B030B751C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488D-612A-425B-B4D7-4DC01485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0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2C8-D50D-422C-950A-5A7B030B751C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488D-612A-425B-B4D7-4DC01485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8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2C8-D50D-422C-950A-5A7B030B751C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488D-612A-425B-B4D7-4DC01485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8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2C8-D50D-422C-950A-5A7B030B751C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488D-612A-425B-B4D7-4DC01485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51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2C8-D50D-422C-950A-5A7B030B751C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488D-612A-425B-B4D7-4DC01485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8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2C8-D50D-422C-950A-5A7B030B751C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488D-612A-425B-B4D7-4DC01485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2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2C8-D50D-422C-950A-5A7B030B751C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D488D-612A-425B-B4D7-4DC01485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7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B2C8-D50D-422C-950A-5A7B030B751C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488D-612A-425B-B4D7-4DC014859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9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t/url?sa=i&amp;rct=j&amp;q=&amp;esrc=s&amp;source=images&amp;cd=&amp;cad=rja&amp;uact=8&amp;ved=0ahUKEwjQ5J__9uPNAhVCtBQKHX2LAzoQjRwIBw&amp;url=http://www.avr.co.uk/&amp;psig=AFQjCNH7eJ0DtUCWXrnd9M3bKkdETXzEfQ&amp;ust=1468069395978215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>
          <a:xfrm>
            <a:off x="1524000" y="375042"/>
            <a:ext cx="8892000" cy="30219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24000" y="3497580"/>
            <a:ext cx="5868000" cy="30204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5" name="Titel 1"/>
          <p:cNvSpPr>
            <a:spLocks noGrp="1"/>
          </p:cNvSpPr>
          <p:nvPr>
            <p:ph type="ctrTitle"/>
          </p:nvPr>
        </p:nvSpPr>
        <p:spPr>
          <a:xfrm>
            <a:off x="2139600" y="526160"/>
            <a:ext cx="6732000" cy="15120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e-AT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CACTLE</a:t>
            </a:r>
            <a:r>
              <a:rPr lang="de-AT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AT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AT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 Asian center for teaching, learning and entrepreneurship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Центрально</a:t>
            </a:r>
            <a:r>
              <a:rPr lang="de-DE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азиатский центр преподавания, обучения и предпринимательства  </a:t>
            </a:r>
            <a:endParaRPr lang="de-AT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Untertitel 2"/>
          <p:cNvSpPr>
            <a:spLocks noGrp="1"/>
          </p:cNvSpPr>
          <p:nvPr>
            <p:ph type="subTitle" idx="1"/>
          </p:nvPr>
        </p:nvSpPr>
        <p:spPr>
          <a:xfrm>
            <a:off x="2139600" y="1859326"/>
            <a:ext cx="6063832" cy="1512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en-GB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GB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de-AT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12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Координатор проекта от КЭУК,</a:t>
            </a:r>
          </a:p>
          <a:p>
            <a:pPr algn="l">
              <a:spcBef>
                <a:spcPts val="0"/>
              </a:spcBef>
            </a:pPr>
            <a:r>
              <a:rPr lang="ru-RU" sz="12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доктор философии (</a:t>
            </a:r>
            <a:r>
              <a:rPr lang="en-US" sz="12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PhD</a:t>
            </a:r>
            <a:r>
              <a:rPr lang="ru-RU" sz="12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12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Байбосынов Серикжан Берикбаевич </a:t>
            </a:r>
          </a:p>
          <a:p>
            <a:pPr algn="l">
              <a:spcBef>
                <a:spcPts val="0"/>
              </a:spcBef>
            </a:pPr>
            <a:endParaRPr lang="ru-RU" sz="1200" b="1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Координатор </a:t>
            </a:r>
            <a:r>
              <a:rPr lang="en-US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CACTLE</a:t>
            </a: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 КЭУК,</a:t>
            </a:r>
          </a:p>
          <a:p>
            <a:pPr algn="l">
              <a:spcBef>
                <a:spcPts val="0"/>
              </a:spcBef>
            </a:pPr>
            <a:r>
              <a:rPr 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доктор философии (PhD) Югай Станислав Васильевич </a:t>
            </a:r>
            <a:endParaRPr lang="en-GB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 rot="-2700000">
            <a:off x="8444244" y="1952234"/>
            <a:ext cx="3090691" cy="3090691"/>
            <a:chOff x="2988000" y="1188000"/>
            <a:chExt cx="4752000" cy="4752000"/>
          </a:xfrm>
        </p:grpSpPr>
        <p:grpSp>
          <p:nvGrpSpPr>
            <p:cNvPr id="8" name="Gruppieren 7"/>
            <p:cNvGrpSpPr/>
            <p:nvPr/>
          </p:nvGrpSpPr>
          <p:grpSpPr>
            <a:xfrm>
              <a:off x="2988000" y="1188000"/>
              <a:ext cx="4752000" cy="4752000"/>
              <a:chOff x="2958817" y="1188000"/>
              <a:chExt cx="4752000" cy="4752000"/>
            </a:xfrm>
          </p:grpSpPr>
          <p:sp>
            <p:nvSpPr>
              <p:cNvPr id="10" name="Rechteck 9"/>
              <p:cNvSpPr/>
              <p:nvPr/>
            </p:nvSpPr>
            <p:spPr>
              <a:xfrm>
                <a:off x="3672000" y="1872000"/>
                <a:ext cx="1080000" cy="1080000"/>
              </a:xfrm>
              <a:prstGeom prst="rect">
                <a:avLst/>
              </a:prstGeom>
              <a:solidFill>
                <a:srgbClr val="648228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4824000" y="1872000"/>
                <a:ext cx="1080000" cy="1080000"/>
              </a:xfrm>
              <a:prstGeom prst="rect">
                <a:avLst/>
              </a:prstGeom>
              <a:solidFill>
                <a:srgbClr val="648228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5976000" y="1872000"/>
                <a:ext cx="1080000" cy="1080000"/>
              </a:xfrm>
              <a:prstGeom prst="rect">
                <a:avLst/>
              </a:prstGeom>
              <a:solidFill>
                <a:srgbClr val="648228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3672000" y="3024000"/>
                <a:ext cx="1080000" cy="1080000"/>
              </a:xfrm>
              <a:prstGeom prst="rect">
                <a:avLst/>
              </a:prstGeom>
              <a:solidFill>
                <a:srgbClr val="648228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4824000" y="3024000"/>
                <a:ext cx="1080000" cy="1080000"/>
              </a:xfrm>
              <a:prstGeom prst="rect">
                <a:avLst/>
              </a:prstGeom>
              <a:solidFill>
                <a:srgbClr val="648228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5976000" y="3024000"/>
                <a:ext cx="1080000" cy="1080000"/>
              </a:xfrm>
              <a:prstGeom prst="rect">
                <a:avLst/>
              </a:prstGeom>
              <a:solidFill>
                <a:srgbClr val="648228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3672000" y="4176000"/>
                <a:ext cx="1080000" cy="1080000"/>
              </a:xfrm>
              <a:prstGeom prst="rect">
                <a:avLst/>
              </a:prstGeom>
              <a:solidFill>
                <a:srgbClr val="64822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4824000" y="4176000"/>
                <a:ext cx="1080000" cy="1080000"/>
              </a:xfrm>
              <a:prstGeom prst="rect">
                <a:avLst/>
              </a:prstGeom>
              <a:solidFill>
                <a:srgbClr val="64822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5976000" y="4176000"/>
                <a:ext cx="1080000" cy="1080000"/>
              </a:xfrm>
              <a:prstGeom prst="rect">
                <a:avLst/>
              </a:prstGeom>
              <a:solidFill>
                <a:srgbClr val="64822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2958817" y="1188000"/>
                <a:ext cx="4140000" cy="540000"/>
              </a:xfrm>
              <a:prstGeom prst="rect">
                <a:avLst/>
              </a:prstGeom>
              <a:solidFill>
                <a:srgbClr val="648228">
                  <a:alpha val="10196"/>
                </a:srgbClr>
              </a:solidFill>
              <a:ln>
                <a:solidFill>
                  <a:srgbClr val="648228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sz="1100" b="1" cap="all" dirty="0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</a:t>
                </a:r>
                <a:r>
                  <a:rPr lang="de-AT" sz="1100" b="1" cap="all" dirty="0" err="1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cactle</a:t>
                </a:r>
                <a:endParaRPr lang="de-AT" sz="1100" b="1" cap="all" dirty="0">
                  <a:solidFill>
                    <a:srgbClr val="64822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3498817" y="5400000"/>
                <a:ext cx="3672000" cy="540000"/>
              </a:xfrm>
              <a:prstGeom prst="rect">
                <a:avLst/>
              </a:prstGeom>
              <a:solidFill>
                <a:srgbClr val="64822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sz="1000" b="1" cap="all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Grow</a:t>
                </a:r>
                <a:r>
                  <a:rPr lang="de-AT" sz="1000" b="1" cap="all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de-AT" sz="1000" b="1" cap="all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up</a:t>
                </a:r>
                <a:r>
                  <a:rPr lang="de-AT" sz="1000" b="1" cap="all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</a:t>
                </a:r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958817" y="1800000"/>
                <a:ext cx="540000" cy="4140000"/>
              </a:xfrm>
              <a:prstGeom prst="rect">
                <a:avLst/>
              </a:prstGeom>
              <a:solidFill>
                <a:srgbClr val="648228">
                  <a:alpha val="20000"/>
                </a:srgbClr>
              </a:solidFill>
              <a:ln>
                <a:solidFill>
                  <a:srgbClr val="648228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de-AT" sz="900" b="1" cap="all" dirty="0" err="1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Come</a:t>
                </a:r>
                <a:r>
                  <a:rPr lang="de-AT" sz="900" b="1" cap="all" dirty="0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in and</a:t>
                </a:r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7170817" y="1188000"/>
                <a:ext cx="540000" cy="4140000"/>
              </a:xfrm>
              <a:prstGeom prst="rect">
                <a:avLst/>
              </a:prstGeom>
              <a:solidFill>
                <a:srgbClr val="648228">
                  <a:alpha val="5098"/>
                </a:srgbClr>
              </a:solidFill>
              <a:ln>
                <a:solidFill>
                  <a:srgbClr val="648228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de-AT" sz="500" b="1" cap="all" dirty="0" err="1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Nine</a:t>
                </a:r>
                <a:r>
                  <a:rPr lang="de-AT" sz="500" b="1" cap="all" dirty="0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de-AT" sz="500" b="1" cap="all" dirty="0" err="1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central</a:t>
                </a:r>
                <a:r>
                  <a:rPr lang="de-AT" sz="500" b="1" cap="all" dirty="0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de-AT" sz="500" b="1" cap="all" dirty="0" err="1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asian</a:t>
                </a:r>
                <a:r>
                  <a:rPr lang="de-AT" sz="500" b="1" cap="all" dirty="0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de-AT" sz="500" b="1" cap="all" dirty="0" err="1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universities</a:t>
                </a:r>
                <a:endParaRPr lang="de-AT" sz="500" b="1" cap="all" dirty="0">
                  <a:solidFill>
                    <a:srgbClr val="64822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9" name="Gleichschenkliges Dreieck 8"/>
            <p:cNvSpPr/>
            <p:nvPr/>
          </p:nvSpPr>
          <p:spPr>
            <a:xfrm rot="5400000">
              <a:off x="7200000" y="5400000"/>
              <a:ext cx="540000" cy="540000"/>
            </a:xfrm>
            <a:prstGeom prst="triangle">
              <a:avLst/>
            </a:prstGeom>
            <a:solidFill>
              <a:srgbClr val="64822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>
                <a:solidFill>
                  <a:srgbClr val="648200"/>
                </a:solidFill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23" y="3497580"/>
            <a:ext cx="5160076" cy="30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0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93" t="4840" r="2268"/>
          <a:stretch/>
        </p:blipFill>
        <p:spPr>
          <a:xfrm>
            <a:off x="526213" y="388188"/>
            <a:ext cx="11188460" cy="60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94" t="4731" r="2090"/>
          <a:stretch/>
        </p:blipFill>
        <p:spPr>
          <a:xfrm>
            <a:off x="609600" y="541867"/>
            <a:ext cx="11082867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06" y="1856453"/>
            <a:ext cx="1085850" cy="1085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65127"/>
            <a:ext cx="7560000" cy="1325563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30000"/>
            <a:r>
              <a:rPr lang="de-AT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CACTLE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компаний</a:t>
            </a:r>
            <a:endParaRPr lang="de-AT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uppieren 4"/>
          <p:cNvGrpSpPr>
            <a:grpSpLocks noChangeAspect="1"/>
          </p:cNvGrpSpPr>
          <p:nvPr/>
        </p:nvGrpSpPr>
        <p:grpSpPr>
          <a:xfrm rot="-2700000">
            <a:off x="9348525" y="2202570"/>
            <a:ext cx="2000740" cy="2000740"/>
            <a:chOff x="2988000" y="1188000"/>
            <a:chExt cx="4752000" cy="475200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2988000" y="1188000"/>
              <a:ext cx="4752000" cy="4752000"/>
              <a:chOff x="2958817" y="1188000"/>
              <a:chExt cx="4752000" cy="4752000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3672000" y="1872000"/>
                <a:ext cx="1080000" cy="1080000"/>
              </a:xfrm>
              <a:prstGeom prst="rect">
                <a:avLst/>
              </a:prstGeom>
              <a:solidFill>
                <a:srgbClr val="648228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9" name="Rechteck 8"/>
              <p:cNvSpPr/>
              <p:nvPr/>
            </p:nvSpPr>
            <p:spPr>
              <a:xfrm>
                <a:off x="4824000" y="1872000"/>
                <a:ext cx="1080000" cy="1080000"/>
              </a:xfrm>
              <a:prstGeom prst="rect">
                <a:avLst/>
              </a:prstGeom>
              <a:solidFill>
                <a:srgbClr val="648228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10" name="Rechteck 9"/>
              <p:cNvSpPr/>
              <p:nvPr/>
            </p:nvSpPr>
            <p:spPr>
              <a:xfrm>
                <a:off x="5976000" y="1872000"/>
                <a:ext cx="1080000" cy="1080000"/>
              </a:xfrm>
              <a:prstGeom prst="rect">
                <a:avLst/>
              </a:prstGeom>
              <a:solidFill>
                <a:srgbClr val="648228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3672000" y="3024000"/>
                <a:ext cx="1080000" cy="1080000"/>
              </a:xfrm>
              <a:prstGeom prst="rect">
                <a:avLst/>
              </a:prstGeom>
              <a:solidFill>
                <a:srgbClr val="648228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4824000" y="3024000"/>
                <a:ext cx="1080000" cy="1080000"/>
              </a:xfrm>
              <a:prstGeom prst="rect">
                <a:avLst/>
              </a:prstGeom>
              <a:solidFill>
                <a:srgbClr val="648228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5976000" y="3024000"/>
                <a:ext cx="1080000" cy="1080000"/>
              </a:xfrm>
              <a:prstGeom prst="rect">
                <a:avLst/>
              </a:prstGeom>
              <a:solidFill>
                <a:srgbClr val="648228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3672000" y="4176000"/>
                <a:ext cx="1080000" cy="1080000"/>
              </a:xfrm>
              <a:prstGeom prst="rect">
                <a:avLst/>
              </a:prstGeom>
              <a:solidFill>
                <a:srgbClr val="64822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4824000" y="4176000"/>
                <a:ext cx="1080000" cy="1080000"/>
              </a:xfrm>
              <a:prstGeom prst="rect">
                <a:avLst/>
              </a:prstGeom>
              <a:solidFill>
                <a:srgbClr val="64822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5976000" y="4176000"/>
                <a:ext cx="1080000" cy="1080000"/>
              </a:xfrm>
              <a:prstGeom prst="rect">
                <a:avLst/>
              </a:prstGeom>
              <a:solidFill>
                <a:srgbClr val="64822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2958817" y="1188000"/>
                <a:ext cx="4140000" cy="540000"/>
              </a:xfrm>
              <a:prstGeom prst="rect">
                <a:avLst/>
              </a:prstGeom>
              <a:solidFill>
                <a:srgbClr val="648228">
                  <a:alpha val="10196"/>
                </a:srgbClr>
              </a:solidFill>
              <a:ln>
                <a:solidFill>
                  <a:srgbClr val="648228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b="1" cap="all" dirty="0">
                  <a:solidFill>
                    <a:srgbClr val="64822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3498817" y="5400000"/>
                <a:ext cx="3672000" cy="540000"/>
              </a:xfrm>
              <a:prstGeom prst="rect">
                <a:avLst/>
              </a:prstGeom>
              <a:solidFill>
                <a:srgbClr val="64822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 b="1" cap="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2958817" y="1800000"/>
                <a:ext cx="540000" cy="4140000"/>
              </a:xfrm>
              <a:prstGeom prst="rect">
                <a:avLst/>
              </a:prstGeom>
              <a:solidFill>
                <a:srgbClr val="648228">
                  <a:alpha val="20000"/>
                </a:srgbClr>
              </a:solidFill>
              <a:ln>
                <a:solidFill>
                  <a:srgbClr val="648228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de-AT" sz="1200" b="1" cap="all" dirty="0">
                  <a:solidFill>
                    <a:srgbClr val="64822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>
              <a:xfrm>
                <a:off x="7170817" y="1188000"/>
                <a:ext cx="540000" cy="4140000"/>
              </a:xfrm>
              <a:prstGeom prst="rect">
                <a:avLst/>
              </a:prstGeom>
              <a:solidFill>
                <a:srgbClr val="648228">
                  <a:alpha val="5098"/>
                </a:srgbClr>
              </a:solidFill>
              <a:ln>
                <a:solidFill>
                  <a:srgbClr val="648228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de-AT" sz="825" b="1" cap="all" dirty="0">
                  <a:solidFill>
                    <a:srgbClr val="64822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7" name="Gleichschenkliges Dreieck 6"/>
            <p:cNvSpPr/>
            <p:nvPr/>
          </p:nvSpPr>
          <p:spPr>
            <a:xfrm rot="5400000">
              <a:off x="7200000" y="5400000"/>
              <a:ext cx="540000" cy="540000"/>
            </a:xfrm>
            <a:prstGeom prst="triangle">
              <a:avLst/>
            </a:prstGeom>
            <a:solidFill>
              <a:srgbClr val="64822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350">
                <a:solidFill>
                  <a:srgbClr val="648200"/>
                </a:solidFill>
              </a:endParaRPr>
            </a:p>
          </p:txBody>
        </p:sp>
      </p:grpSp>
      <p:sp>
        <p:nvSpPr>
          <p:cNvPr id="77" name="Textfeld 76"/>
          <p:cNvSpPr txBox="1"/>
          <p:nvPr/>
        </p:nvSpPr>
        <p:spPr>
          <a:xfrm>
            <a:off x="8250158" y="4602357"/>
            <a:ext cx="68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EBD</a:t>
            </a:r>
          </a:p>
        </p:txBody>
      </p:sp>
      <p:pic>
        <p:nvPicPr>
          <p:cNvPr id="44" name="Grafik 43" descr="http://www.avr.co.uk/wp-content/uploads/2014/11/businessmen1600x845.jpg">
            <a:hlinkClick r:id="rId3"/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45" y="3202940"/>
            <a:ext cx="4395470" cy="232156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hteck 22"/>
          <p:cNvSpPr/>
          <p:nvPr/>
        </p:nvSpPr>
        <p:spPr>
          <a:xfrm>
            <a:off x="986501" y="1546860"/>
            <a:ext cx="897009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CACTLE</a:t>
            </a:r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работают тренеры, сертифицированные Венским </a:t>
            </a:r>
          </a:p>
          <a:p>
            <a:pPr lvl="1"/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экономическим университетом.</a:t>
            </a: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тренеров</a:t>
            </a: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высокая компетенция помочь </a:t>
            </a:r>
            <a:r>
              <a:rPr lang="de-AT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карьерному росту клиентов</a:t>
            </a: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CACTLE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AT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70" t="3820" r="2050" b="6739"/>
          <a:stretch/>
        </p:blipFill>
        <p:spPr>
          <a:xfrm>
            <a:off x="609599" y="550332"/>
            <a:ext cx="10955868" cy="574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76" t="4042" r="2495" b="5585"/>
          <a:stretch/>
        </p:blipFill>
        <p:spPr>
          <a:xfrm>
            <a:off x="457200" y="330200"/>
            <a:ext cx="11269133" cy="60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117" y="388938"/>
            <a:ext cx="10515600" cy="1287461"/>
          </a:xfrm>
        </p:spPr>
        <p:txBody>
          <a:bodyPr>
            <a:noAutofit/>
          </a:bodyPr>
          <a:lstStyle/>
          <a:p>
            <a:r>
              <a:rPr lang="de-AT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CACTLE</a:t>
            </a:r>
            <a:br>
              <a:rPr lang="de-AT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AT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 Asian </a:t>
            </a:r>
            <a:r>
              <a:rPr lang="de-AT" sz="1800" b="1" dirty="0" err="1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de-AT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1800" b="1" dirty="0" err="1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AT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1800" b="1" dirty="0" err="1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</a:t>
            </a:r>
            <a:r>
              <a:rPr lang="de-AT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AT" sz="1800" b="1" dirty="0" err="1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</a:t>
            </a:r>
            <a:r>
              <a:rPr lang="de-AT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1800" b="1" dirty="0" err="1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AT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1800" b="1" dirty="0" err="1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entrepreneurship</a:t>
            </a:r>
            <a:r>
              <a:rPr 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Центрально</a:t>
            </a:r>
            <a:r>
              <a:rPr lang="de-DE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азиатский центр преподавания, обучения и предпринимательства </a:t>
            </a:r>
            <a:endParaRPr lang="ru-RU" sz="1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851401"/>
            <a:ext cx="10515600" cy="12382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 </a:t>
            </a:r>
            <a:r>
              <a:rPr lang="en-US" sz="88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Erasmus+</a:t>
            </a:r>
            <a:endParaRPr lang="ru-RU" sz="88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9"/>
          <a:stretch/>
        </p:blipFill>
        <p:spPr>
          <a:xfrm>
            <a:off x="831850" y="4851401"/>
            <a:ext cx="1598083" cy="1195227"/>
          </a:xfrm>
          <a:prstGeom prst="rect">
            <a:avLst/>
          </a:prstGeom>
        </p:spPr>
      </p:pic>
      <p:grpSp>
        <p:nvGrpSpPr>
          <p:cNvPr id="5" name="Gruppieren 6"/>
          <p:cNvGrpSpPr>
            <a:grpSpLocks noChangeAspect="1"/>
          </p:cNvGrpSpPr>
          <p:nvPr/>
        </p:nvGrpSpPr>
        <p:grpSpPr>
          <a:xfrm rot="-2700000">
            <a:off x="7889011" y="1817456"/>
            <a:ext cx="3274798" cy="3274798"/>
            <a:chOff x="2988000" y="1188000"/>
            <a:chExt cx="4752000" cy="4752000"/>
          </a:xfrm>
        </p:grpSpPr>
        <p:grpSp>
          <p:nvGrpSpPr>
            <p:cNvPr id="6" name="Gruppieren 7"/>
            <p:cNvGrpSpPr/>
            <p:nvPr/>
          </p:nvGrpSpPr>
          <p:grpSpPr>
            <a:xfrm>
              <a:off x="2988000" y="1188000"/>
              <a:ext cx="4752000" cy="4752000"/>
              <a:chOff x="2958817" y="1188000"/>
              <a:chExt cx="4752000" cy="4752000"/>
            </a:xfrm>
          </p:grpSpPr>
          <p:sp>
            <p:nvSpPr>
              <p:cNvPr id="8" name="Rechteck 9"/>
              <p:cNvSpPr/>
              <p:nvPr/>
            </p:nvSpPr>
            <p:spPr>
              <a:xfrm>
                <a:off x="3672000" y="1872000"/>
                <a:ext cx="1080000" cy="1080000"/>
              </a:xfrm>
              <a:prstGeom prst="rect">
                <a:avLst/>
              </a:prstGeom>
              <a:solidFill>
                <a:srgbClr val="648228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9" name="Rechteck 10"/>
              <p:cNvSpPr/>
              <p:nvPr/>
            </p:nvSpPr>
            <p:spPr>
              <a:xfrm>
                <a:off x="4824000" y="1872000"/>
                <a:ext cx="1080000" cy="1080000"/>
              </a:xfrm>
              <a:prstGeom prst="rect">
                <a:avLst/>
              </a:prstGeom>
              <a:solidFill>
                <a:srgbClr val="648228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0" name="Rechteck 11"/>
              <p:cNvSpPr/>
              <p:nvPr/>
            </p:nvSpPr>
            <p:spPr>
              <a:xfrm>
                <a:off x="5976000" y="1872000"/>
                <a:ext cx="1080000" cy="1080000"/>
              </a:xfrm>
              <a:prstGeom prst="rect">
                <a:avLst/>
              </a:prstGeom>
              <a:solidFill>
                <a:srgbClr val="648228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1" name="Rechteck 12"/>
              <p:cNvSpPr/>
              <p:nvPr/>
            </p:nvSpPr>
            <p:spPr>
              <a:xfrm>
                <a:off x="3672000" y="3024000"/>
                <a:ext cx="1080000" cy="1080000"/>
              </a:xfrm>
              <a:prstGeom prst="rect">
                <a:avLst/>
              </a:prstGeom>
              <a:solidFill>
                <a:srgbClr val="648228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2" name="Rechteck 13"/>
              <p:cNvSpPr/>
              <p:nvPr/>
            </p:nvSpPr>
            <p:spPr>
              <a:xfrm>
                <a:off x="4824000" y="3024000"/>
                <a:ext cx="1080000" cy="1080000"/>
              </a:xfrm>
              <a:prstGeom prst="rect">
                <a:avLst/>
              </a:prstGeom>
              <a:solidFill>
                <a:srgbClr val="648228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3" name="Rechteck 14"/>
              <p:cNvSpPr/>
              <p:nvPr/>
            </p:nvSpPr>
            <p:spPr>
              <a:xfrm>
                <a:off x="5976000" y="3024000"/>
                <a:ext cx="1080000" cy="1080000"/>
              </a:xfrm>
              <a:prstGeom prst="rect">
                <a:avLst/>
              </a:prstGeom>
              <a:solidFill>
                <a:srgbClr val="648228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4" name="Rechteck 15"/>
              <p:cNvSpPr/>
              <p:nvPr/>
            </p:nvSpPr>
            <p:spPr>
              <a:xfrm>
                <a:off x="3672000" y="4176000"/>
                <a:ext cx="1080000" cy="1080000"/>
              </a:xfrm>
              <a:prstGeom prst="rect">
                <a:avLst/>
              </a:prstGeom>
              <a:solidFill>
                <a:srgbClr val="64822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5" name="Rechteck 16"/>
              <p:cNvSpPr/>
              <p:nvPr/>
            </p:nvSpPr>
            <p:spPr>
              <a:xfrm>
                <a:off x="4824000" y="4176000"/>
                <a:ext cx="1080000" cy="1080000"/>
              </a:xfrm>
              <a:prstGeom prst="rect">
                <a:avLst/>
              </a:prstGeom>
              <a:solidFill>
                <a:srgbClr val="64822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6" name="Rechteck 17"/>
              <p:cNvSpPr/>
              <p:nvPr/>
            </p:nvSpPr>
            <p:spPr>
              <a:xfrm>
                <a:off x="5976000" y="4176000"/>
                <a:ext cx="1080000" cy="1080000"/>
              </a:xfrm>
              <a:prstGeom prst="rect">
                <a:avLst/>
              </a:prstGeom>
              <a:solidFill>
                <a:srgbClr val="64822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000"/>
              </a:p>
            </p:txBody>
          </p:sp>
          <p:sp>
            <p:nvSpPr>
              <p:cNvPr id="17" name="Rechteck 18"/>
              <p:cNvSpPr/>
              <p:nvPr/>
            </p:nvSpPr>
            <p:spPr>
              <a:xfrm>
                <a:off x="2958817" y="1188000"/>
                <a:ext cx="4140000" cy="540000"/>
              </a:xfrm>
              <a:prstGeom prst="rect">
                <a:avLst/>
              </a:prstGeom>
              <a:solidFill>
                <a:srgbClr val="648228">
                  <a:alpha val="10196"/>
                </a:srgbClr>
              </a:solidFill>
              <a:ln>
                <a:solidFill>
                  <a:srgbClr val="648228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sz="1100" b="1" cap="all" dirty="0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</a:t>
                </a:r>
                <a:r>
                  <a:rPr lang="de-AT" sz="1100" b="1" cap="all" dirty="0" err="1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cactle</a:t>
                </a:r>
                <a:endParaRPr lang="de-AT" sz="1100" b="1" cap="all" dirty="0">
                  <a:solidFill>
                    <a:srgbClr val="64822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8" name="Rechteck 20"/>
              <p:cNvSpPr/>
              <p:nvPr/>
            </p:nvSpPr>
            <p:spPr>
              <a:xfrm>
                <a:off x="3498817" y="5400000"/>
                <a:ext cx="3672000" cy="540000"/>
              </a:xfrm>
              <a:prstGeom prst="rect">
                <a:avLst/>
              </a:prstGeom>
              <a:solidFill>
                <a:srgbClr val="64822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sz="1000" b="1" cap="all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Grow</a:t>
                </a:r>
                <a:r>
                  <a:rPr lang="de-AT" sz="1000" b="1" cap="all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de-AT" sz="1000" b="1" cap="all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up</a:t>
                </a:r>
                <a:r>
                  <a:rPr lang="de-AT" sz="1000" b="1" cap="all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</a:t>
                </a:r>
              </a:p>
            </p:txBody>
          </p:sp>
          <p:sp>
            <p:nvSpPr>
              <p:cNvPr id="19" name="Rechteck 21"/>
              <p:cNvSpPr/>
              <p:nvPr/>
            </p:nvSpPr>
            <p:spPr>
              <a:xfrm>
                <a:off x="2958817" y="1800000"/>
                <a:ext cx="540000" cy="4140000"/>
              </a:xfrm>
              <a:prstGeom prst="rect">
                <a:avLst/>
              </a:prstGeom>
              <a:solidFill>
                <a:srgbClr val="648228">
                  <a:alpha val="20000"/>
                </a:srgbClr>
              </a:solidFill>
              <a:ln>
                <a:solidFill>
                  <a:srgbClr val="648228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de-AT" sz="900" b="1" cap="all" dirty="0" err="1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Come</a:t>
                </a:r>
                <a:r>
                  <a:rPr lang="de-AT" sz="900" b="1" cap="all" dirty="0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in </a:t>
                </a:r>
                <a:r>
                  <a:rPr lang="de-AT" sz="900" b="1" cap="all" dirty="0" err="1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and</a:t>
                </a:r>
                <a:endParaRPr lang="de-AT" sz="900" b="1" cap="all" dirty="0">
                  <a:solidFill>
                    <a:srgbClr val="64822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0" name="Rechteck 22"/>
              <p:cNvSpPr/>
              <p:nvPr/>
            </p:nvSpPr>
            <p:spPr>
              <a:xfrm>
                <a:off x="7170817" y="1188000"/>
                <a:ext cx="540000" cy="4140000"/>
              </a:xfrm>
              <a:prstGeom prst="rect">
                <a:avLst/>
              </a:prstGeom>
              <a:solidFill>
                <a:srgbClr val="648228">
                  <a:alpha val="5098"/>
                </a:srgbClr>
              </a:solidFill>
              <a:ln>
                <a:solidFill>
                  <a:srgbClr val="648228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de-AT" sz="500" b="1" cap="all" dirty="0" err="1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Nine</a:t>
                </a:r>
                <a:r>
                  <a:rPr lang="de-AT" sz="500" b="1" cap="all" dirty="0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de-AT" sz="500" b="1" cap="all" dirty="0" err="1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central</a:t>
                </a:r>
                <a:r>
                  <a:rPr lang="de-AT" sz="500" b="1" cap="all" dirty="0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de-AT" sz="500" b="1" cap="all" dirty="0" err="1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asian</a:t>
                </a:r>
                <a:r>
                  <a:rPr lang="de-AT" sz="500" b="1" cap="all" dirty="0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de-AT" sz="500" b="1" cap="all" dirty="0" err="1">
                    <a:solidFill>
                      <a:srgbClr val="64822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universities</a:t>
                </a:r>
                <a:endParaRPr lang="de-AT" sz="500" b="1" cap="all" dirty="0">
                  <a:solidFill>
                    <a:srgbClr val="64822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7" name="Gleichschenkliges Dreieck 8"/>
            <p:cNvSpPr/>
            <p:nvPr/>
          </p:nvSpPr>
          <p:spPr>
            <a:xfrm rot="5400000">
              <a:off x="7200000" y="5400000"/>
              <a:ext cx="540000" cy="540000"/>
            </a:xfrm>
            <a:prstGeom prst="triangle">
              <a:avLst/>
            </a:prstGeom>
            <a:solidFill>
              <a:srgbClr val="64822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000">
                <a:solidFill>
                  <a:srgbClr val="648200"/>
                </a:solidFill>
              </a:endParaRPr>
            </a:p>
          </p:txBody>
        </p:sp>
      </p:grpSp>
      <p:pic>
        <p:nvPicPr>
          <p:cNvPr id="22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376" y="1720429"/>
            <a:ext cx="519287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920" y="356661"/>
            <a:ext cx="7560000" cy="1325563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3000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проекта</a:t>
            </a:r>
            <a:endParaRPr lang="de-AT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96" y="2588342"/>
            <a:ext cx="2444107" cy="2520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494383" y="1682224"/>
            <a:ext cx="8029023" cy="450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de-AT" sz="2600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de-AT" sz="2600" b="1" dirty="0" smtClean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CACTLE</a:t>
            </a:r>
            <a:r>
              <a:rPr lang="ru-RU" sz="2600" b="1" dirty="0" smtClean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AT" sz="2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de-AT" sz="2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Проект направлен на создание "Центрально - Азиатского центра преподавания, обучения и предпринимательства - CACTLE" для развития и укрепления отношений между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центральноазиатской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вузами и предприятиями, как социально-экономическими субъектами, с целью повышения предпринимательских компетенций путем совершенствования преподавательских компетенций преподавателей ВУЗов, создания возможностей повышения квалификации для работников предприятий и ВУЗов,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обучение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студентов в области предпринимательства и развития бизнеса.</a:t>
            </a:r>
            <a:endParaRPr lang="de-AT" sz="24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920" y="356661"/>
            <a:ext cx="7560000" cy="1325563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3000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занимае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ся</a:t>
            </a:r>
            <a:endParaRPr lang="de-AT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96" y="2588342"/>
            <a:ext cx="2444107" cy="2520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494383" y="1682224"/>
            <a:ext cx="8029023" cy="414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de-AT" sz="2600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de-AT" sz="2600" b="1" dirty="0" smtClean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CACTLE</a:t>
            </a:r>
            <a:r>
              <a:rPr lang="ru-RU" sz="2600" b="1" dirty="0" smtClean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AT" sz="2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de-AT" sz="2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6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Совершенствует</a:t>
            </a:r>
            <a:r>
              <a:rPr lang="de-DE" sz="26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компетенции  преподавания</a:t>
            </a:r>
            <a:r>
              <a:rPr lang="de-DE" sz="26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университетских преподавателей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 корпоративные </a:t>
            </a:r>
            <a:r>
              <a:rPr lang="ru-RU" sz="26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тренинги</a:t>
            </a:r>
            <a:r>
              <a:rPr lang="ru-RU" sz="26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начинающих предпринимателей и представителям бизнеса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6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 </a:t>
            </a:r>
            <a:r>
              <a:rPr lang="ru-RU" sz="26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для предпринимателей</a:t>
            </a:r>
            <a:endParaRPr lang="de-AT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7F2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55" y="6381930"/>
            <a:ext cx="1361146" cy="32039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E7F2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55" y="5968290"/>
            <a:ext cx="1348346" cy="35583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E7F2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8" b="35443"/>
          <a:stretch/>
        </p:blipFill>
        <p:spPr>
          <a:xfrm>
            <a:off x="1792212" y="5544317"/>
            <a:ext cx="1662882" cy="3888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E7F2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69" y="5095505"/>
            <a:ext cx="914118" cy="3888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E7F2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05" y="4671532"/>
            <a:ext cx="529562" cy="3888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E7F2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05" y="2545034"/>
            <a:ext cx="627097" cy="3888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E7F2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41" y="2993846"/>
            <a:ext cx="377476" cy="3888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E7F2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74" y="4252726"/>
            <a:ext cx="400825" cy="3888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E7F2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29" y="3828753"/>
            <a:ext cx="568246" cy="3888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85" y="3412652"/>
            <a:ext cx="1800000" cy="372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7FF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65" y="204107"/>
            <a:ext cx="1800000" cy="613602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E7F2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18" y="2103614"/>
            <a:ext cx="429923" cy="388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E7F2D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826172" y="1726279"/>
            <a:ext cx="1677829" cy="32064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60434" y="643966"/>
            <a:ext cx="799559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002060"/>
                </a:solidFill>
              </a:rPr>
              <a:t>Коротко о проекте </a:t>
            </a:r>
            <a:r>
              <a:rPr lang="ru-RU" sz="3200" b="1" dirty="0" err="1">
                <a:solidFill>
                  <a:srgbClr val="002060"/>
                </a:solidFill>
              </a:rPr>
              <a:t>Эразмус</a:t>
            </a:r>
            <a:r>
              <a:rPr lang="de-DE" sz="3200" b="1" dirty="0">
                <a:solidFill>
                  <a:srgbClr val="002060"/>
                </a:solidFill>
              </a:rPr>
              <a:t>+</a:t>
            </a:r>
            <a:endParaRPr lang="de-AT" sz="32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AT" sz="32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dirty="0">
                <a:solidFill>
                  <a:srgbClr val="002060"/>
                </a:solidFill>
              </a:rPr>
              <a:t>В рамках трех лет</a:t>
            </a:r>
            <a:r>
              <a:rPr lang="de-AT" sz="3200" dirty="0">
                <a:solidFill>
                  <a:srgbClr val="002060"/>
                </a:solidFill>
              </a:rPr>
              <a:t> (2015-2018)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dirty="0">
                <a:solidFill>
                  <a:srgbClr val="002060"/>
                </a:solidFill>
              </a:rPr>
              <a:t>с бюджетом примерно</a:t>
            </a:r>
            <a:r>
              <a:rPr lang="de-AT" sz="3200" dirty="0">
                <a:solidFill>
                  <a:srgbClr val="002060"/>
                </a:solidFill>
              </a:rPr>
              <a:t> 1.000.000,-- </a:t>
            </a:r>
            <a:r>
              <a:rPr lang="ru-RU" sz="3200" dirty="0">
                <a:solidFill>
                  <a:srgbClr val="002060"/>
                </a:solidFill>
              </a:rPr>
              <a:t>евро</a:t>
            </a:r>
            <a:endParaRPr lang="de-AT" sz="32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dirty="0">
                <a:solidFill>
                  <a:srgbClr val="002060"/>
                </a:solidFill>
              </a:rPr>
              <a:t>9 университетов из Казахстана, Кыргызстана и Узбекистана</a:t>
            </a:r>
            <a:r>
              <a:rPr lang="de-AT" sz="3200" dirty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sz="3200" dirty="0">
                <a:solidFill>
                  <a:srgbClr val="002060"/>
                </a:solidFill>
              </a:rPr>
              <a:t>4 </a:t>
            </a:r>
            <a:r>
              <a:rPr lang="ru-RU" sz="3200" dirty="0">
                <a:solidFill>
                  <a:srgbClr val="002060"/>
                </a:solidFill>
              </a:rPr>
              <a:t>университета из Европы</a:t>
            </a:r>
            <a:endParaRPr lang="de-AT" sz="32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dirty="0">
                <a:solidFill>
                  <a:srgbClr val="002060"/>
                </a:solidFill>
              </a:rPr>
              <a:t>вместе создают</a:t>
            </a:r>
            <a:r>
              <a:rPr lang="de-AT" sz="3200" dirty="0">
                <a:solidFill>
                  <a:srgbClr val="002060"/>
                </a:solidFill>
              </a:rPr>
              <a:t>: </a:t>
            </a:r>
            <a:r>
              <a:rPr lang="de-AT" sz="3200" b="1" dirty="0">
                <a:solidFill>
                  <a:srgbClr val="FF0000"/>
                </a:solidFill>
              </a:rPr>
              <a:t>THE CACTLE!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AT" sz="2000" dirty="0"/>
          </a:p>
        </p:txBody>
      </p:sp>
      <p:pic>
        <p:nvPicPr>
          <p:cNvPr id="1026" name="Picture 2" descr="http://www.keu.kz/images/stories/OBJAVLENIJA/31.05.2016/3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28" y="792204"/>
            <a:ext cx="1781666" cy="7847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650833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57" t="4040" r="1826"/>
          <a:stretch/>
        </p:blipFill>
        <p:spPr>
          <a:xfrm>
            <a:off x="575733" y="381000"/>
            <a:ext cx="10947400" cy="614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34" t="3600" r="2638"/>
          <a:stretch/>
        </p:blipFill>
        <p:spPr>
          <a:xfrm>
            <a:off x="880532" y="541867"/>
            <a:ext cx="10549467" cy="59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05" t="3837" r="2068"/>
          <a:stretch/>
        </p:blipFill>
        <p:spPr>
          <a:xfrm>
            <a:off x="533401" y="330199"/>
            <a:ext cx="11057466" cy="62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798" y="1869961"/>
            <a:ext cx="1085850" cy="1085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365127"/>
            <a:ext cx="7560000" cy="1325563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30000"/>
            <a:r>
              <a:rPr lang="de-AT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CACTLE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предпринимателей</a:t>
            </a:r>
            <a:endParaRPr lang="de-AT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uppieren 4"/>
          <p:cNvGrpSpPr>
            <a:grpSpLocks noChangeAspect="1"/>
          </p:cNvGrpSpPr>
          <p:nvPr/>
        </p:nvGrpSpPr>
        <p:grpSpPr>
          <a:xfrm rot="-2700000">
            <a:off x="9345103" y="2468947"/>
            <a:ext cx="2124861" cy="2124861"/>
            <a:chOff x="2988000" y="1188000"/>
            <a:chExt cx="4752000" cy="475200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2988000" y="1188000"/>
              <a:ext cx="4752000" cy="4752000"/>
              <a:chOff x="2958817" y="1188000"/>
              <a:chExt cx="4752000" cy="4752000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3672000" y="1872000"/>
                <a:ext cx="1080000" cy="1080000"/>
              </a:xfrm>
              <a:prstGeom prst="rect">
                <a:avLst/>
              </a:prstGeom>
              <a:solidFill>
                <a:srgbClr val="648228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9" name="Rechteck 8"/>
              <p:cNvSpPr/>
              <p:nvPr/>
            </p:nvSpPr>
            <p:spPr>
              <a:xfrm>
                <a:off x="4824000" y="1872000"/>
                <a:ext cx="1080000" cy="1080000"/>
              </a:xfrm>
              <a:prstGeom prst="rect">
                <a:avLst/>
              </a:prstGeom>
              <a:solidFill>
                <a:srgbClr val="648228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10" name="Rechteck 9"/>
              <p:cNvSpPr/>
              <p:nvPr/>
            </p:nvSpPr>
            <p:spPr>
              <a:xfrm>
                <a:off x="5976000" y="1872000"/>
                <a:ext cx="1080000" cy="1080000"/>
              </a:xfrm>
              <a:prstGeom prst="rect">
                <a:avLst/>
              </a:prstGeom>
              <a:solidFill>
                <a:srgbClr val="648228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3672000" y="3024000"/>
                <a:ext cx="1080000" cy="1080000"/>
              </a:xfrm>
              <a:prstGeom prst="rect">
                <a:avLst/>
              </a:prstGeom>
              <a:solidFill>
                <a:srgbClr val="648228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4824000" y="3024000"/>
                <a:ext cx="1080000" cy="1080000"/>
              </a:xfrm>
              <a:prstGeom prst="rect">
                <a:avLst/>
              </a:prstGeom>
              <a:solidFill>
                <a:srgbClr val="648228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5976000" y="3024000"/>
                <a:ext cx="1080000" cy="1080000"/>
              </a:xfrm>
              <a:prstGeom prst="rect">
                <a:avLst/>
              </a:prstGeom>
              <a:solidFill>
                <a:srgbClr val="648228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3672000" y="4176000"/>
                <a:ext cx="1080000" cy="1080000"/>
              </a:xfrm>
              <a:prstGeom prst="rect">
                <a:avLst/>
              </a:prstGeom>
              <a:solidFill>
                <a:srgbClr val="64822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4824000" y="4176000"/>
                <a:ext cx="1080000" cy="1080000"/>
              </a:xfrm>
              <a:prstGeom prst="rect">
                <a:avLst/>
              </a:prstGeom>
              <a:solidFill>
                <a:srgbClr val="64822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5976000" y="4176000"/>
                <a:ext cx="1080000" cy="1080000"/>
              </a:xfrm>
              <a:prstGeom prst="rect">
                <a:avLst/>
              </a:prstGeom>
              <a:solidFill>
                <a:srgbClr val="64822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/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2958817" y="1188000"/>
                <a:ext cx="4140000" cy="540000"/>
              </a:xfrm>
              <a:prstGeom prst="rect">
                <a:avLst/>
              </a:prstGeom>
              <a:solidFill>
                <a:srgbClr val="648228">
                  <a:alpha val="10196"/>
                </a:srgbClr>
              </a:solidFill>
              <a:ln>
                <a:solidFill>
                  <a:srgbClr val="648228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b="1" cap="all" dirty="0">
                  <a:solidFill>
                    <a:srgbClr val="64822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3498817" y="5400000"/>
                <a:ext cx="3672000" cy="540000"/>
              </a:xfrm>
              <a:prstGeom prst="rect">
                <a:avLst/>
              </a:prstGeom>
              <a:solidFill>
                <a:srgbClr val="64822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350" b="1" cap="all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2958817" y="1800000"/>
                <a:ext cx="540000" cy="4140000"/>
              </a:xfrm>
              <a:prstGeom prst="rect">
                <a:avLst/>
              </a:prstGeom>
              <a:solidFill>
                <a:srgbClr val="648228">
                  <a:alpha val="20000"/>
                </a:srgbClr>
              </a:solidFill>
              <a:ln>
                <a:solidFill>
                  <a:srgbClr val="648228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de-AT" sz="1200" b="1" cap="all" dirty="0">
                  <a:solidFill>
                    <a:srgbClr val="64822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>
              <a:xfrm>
                <a:off x="7170817" y="1188000"/>
                <a:ext cx="540000" cy="4140000"/>
              </a:xfrm>
              <a:prstGeom prst="rect">
                <a:avLst/>
              </a:prstGeom>
              <a:solidFill>
                <a:srgbClr val="648228">
                  <a:alpha val="5098"/>
                </a:srgbClr>
              </a:solidFill>
              <a:ln>
                <a:solidFill>
                  <a:srgbClr val="648228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de-AT" sz="825" b="1" cap="all" dirty="0">
                  <a:solidFill>
                    <a:srgbClr val="64822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7" name="Gleichschenkliges Dreieck 6"/>
            <p:cNvSpPr/>
            <p:nvPr/>
          </p:nvSpPr>
          <p:spPr>
            <a:xfrm rot="5400000">
              <a:off x="7200000" y="5400000"/>
              <a:ext cx="540000" cy="540000"/>
            </a:xfrm>
            <a:prstGeom prst="triangle">
              <a:avLst/>
            </a:prstGeom>
            <a:solidFill>
              <a:srgbClr val="64822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350">
                <a:solidFill>
                  <a:srgbClr val="648200"/>
                </a:solidFill>
              </a:endParaRPr>
            </a:p>
          </p:txBody>
        </p:sp>
      </p:grpSp>
      <p:sp>
        <p:nvSpPr>
          <p:cNvPr id="77" name="Textfeld 76"/>
          <p:cNvSpPr txBox="1"/>
          <p:nvPr/>
        </p:nvSpPr>
        <p:spPr>
          <a:xfrm>
            <a:off x="8250158" y="4602357"/>
            <a:ext cx="68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50" y="2627398"/>
            <a:ext cx="4633548" cy="2573602"/>
          </a:xfrm>
          <a:prstGeom prst="rect">
            <a:avLst/>
          </a:prstGeom>
          <a:ln w="28575">
            <a:solidFill>
              <a:srgbClr val="BE0000"/>
            </a:solidFill>
          </a:ln>
        </p:spPr>
      </p:pic>
      <p:sp>
        <p:nvSpPr>
          <p:cNvPr id="24" name="Rechteck 23"/>
          <p:cNvSpPr/>
          <p:nvPr/>
        </p:nvSpPr>
        <p:spPr>
          <a:xfrm>
            <a:off x="894735" y="1388864"/>
            <a:ext cx="95667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rgbClr val="BE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BE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CACTLE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работают тренеры, сертифицированные Венским </a:t>
            </a:r>
          </a:p>
          <a:p>
            <a:pPr lvl="1"/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экономическим университетом.</a:t>
            </a: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Тренеры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BE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CACTLE</a:t>
            </a:r>
            <a:r>
              <a:rPr lang="ru-RU" b="1" dirty="0">
                <a:solidFill>
                  <a:srgbClr val="BE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помогут будущим предпринимателям начать успешный бизнес.</a:t>
            </a:r>
            <a:endParaRPr lang="de-AT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156</Words>
  <Application>Microsoft Office PowerPoint</Application>
  <PresentationFormat>Произвольный</PresentationFormat>
  <Paragraphs>70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THE CACTLE  Central Asian center for teaching, learning and entrepreneurship  Центрально-азиатский центр преподавания, обучения и предпринимательства  </vt:lpstr>
      <vt:lpstr>THE CACTLE  Central Asian center for teaching, learning and entrepreneurship  Центрально-азиатский центр преподавания, обучения и предпринимательства </vt:lpstr>
      <vt:lpstr>Цель проекта</vt:lpstr>
      <vt:lpstr>Чем занимается</vt:lpstr>
      <vt:lpstr>Презентация PowerPoint</vt:lpstr>
      <vt:lpstr>Презентация PowerPoint</vt:lpstr>
      <vt:lpstr>Презентация PowerPoint</vt:lpstr>
      <vt:lpstr>Презентация PowerPoint</vt:lpstr>
      <vt:lpstr>THE CACTLE для предпринимателей</vt:lpstr>
      <vt:lpstr>Презентация PowerPoint</vt:lpstr>
      <vt:lpstr>Презентация PowerPoint</vt:lpstr>
      <vt:lpstr>THE CACTLE для компаний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Seven</dc:creator>
  <cp:lastModifiedBy>User0056</cp:lastModifiedBy>
  <cp:revision>12</cp:revision>
  <dcterms:created xsi:type="dcterms:W3CDTF">2016-10-22T01:58:23Z</dcterms:created>
  <dcterms:modified xsi:type="dcterms:W3CDTF">2016-10-24T10:33:42Z</dcterms:modified>
</cp:coreProperties>
</file>